
<file path=[Content_Types].xml><?xml version="1.0" encoding="utf-8"?>
<Types xmlns="http://schemas.openxmlformats.org/package/2006/content-types">
  <Default Extension="1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83" r:id="rId2"/>
    <p:sldMasterId id="2147483686" r:id="rId3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4630400" cy="8229600"/>
  <p:notesSz cx="8229600" cy="14630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1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1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656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24926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40960" y="6039346"/>
            <a:ext cx="4763040" cy="13171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6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7731476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1140960" y="871440"/>
            <a:ext cx="12348480" cy="244992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344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subTitle" idx="1"/>
          </p:nvPr>
        </p:nvSpPr>
        <p:spPr>
          <a:xfrm>
            <a:off x="1140960" y="3620547"/>
            <a:ext cx="12348480" cy="13171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6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10144110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0560152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3499560" y="2389120"/>
            <a:ext cx="3668640" cy="23390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2" hasCustomPrompt="1"/>
          </p:nvPr>
        </p:nvSpPr>
        <p:spPr>
          <a:xfrm>
            <a:off x="1140960" y="2389120"/>
            <a:ext cx="2064960" cy="233904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56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1"/>
          </p:nvPr>
        </p:nvSpPr>
        <p:spPr>
          <a:xfrm>
            <a:off x="3797443" y="3217320"/>
            <a:ext cx="3052800" cy="128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ctrTitle" idx="3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4"/>
          </p:nvPr>
        </p:nvSpPr>
        <p:spPr>
          <a:xfrm>
            <a:off x="9820600" y="2389120"/>
            <a:ext cx="3668640" cy="23390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5" hasCustomPrompt="1"/>
          </p:nvPr>
        </p:nvSpPr>
        <p:spPr>
          <a:xfrm>
            <a:off x="7462000" y="2389120"/>
            <a:ext cx="2064960" cy="233904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56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6"/>
          </p:nvPr>
        </p:nvSpPr>
        <p:spPr>
          <a:xfrm>
            <a:off x="10118483" y="3217320"/>
            <a:ext cx="3052800" cy="128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7"/>
          </p:nvPr>
        </p:nvSpPr>
        <p:spPr>
          <a:xfrm>
            <a:off x="3499560" y="5035760"/>
            <a:ext cx="3668640" cy="23390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8" hasCustomPrompt="1"/>
          </p:nvPr>
        </p:nvSpPr>
        <p:spPr>
          <a:xfrm>
            <a:off x="1140960" y="5035760"/>
            <a:ext cx="2064960" cy="233904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56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9"/>
          </p:nvPr>
        </p:nvSpPr>
        <p:spPr>
          <a:xfrm>
            <a:off x="3797443" y="5863960"/>
            <a:ext cx="3052800" cy="128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13"/>
          </p:nvPr>
        </p:nvSpPr>
        <p:spPr>
          <a:xfrm>
            <a:off x="9820600" y="5035760"/>
            <a:ext cx="3668640" cy="23390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4" hasCustomPrompt="1"/>
          </p:nvPr>
        </p:nvSpPr>
        <p:spPr>
          <a:xfrm>
            <a:off x="7462000" y="5035760"/>
            <a:ext cx="2064960" cy="233904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56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5"/>
          </p:nvPr>
        </p:nvSpPr>
        <p:spPr>
          <a:xfrm>
            <a:off x="10118483" y="5863960"/>
            <a:ext cx="3052800" cy="128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810572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36067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6863640" y="4809080"/>
            <a:ext cx="6625920" cy="2558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6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0652633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0960" y="6157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4896400" y="871440"/>
            <a:ext cx="8592960" cy="498672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30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30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30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30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30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30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2560"/>
              </a:spcBef>
              <a:spcAft>
                <a:spcPts val="2560"/>
              </a:spcAft>
              <a:buSzPts val="3000"/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66591812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subTitle" idx="1"/>
          </p:nvPr>
        </p:nvSpPr>
        <p:spPr>
          <a:xfrm>
            <a:off x="1140962" y="3253200"/>
            <a:ext cx="4952640" cy="4102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6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560"/>
              </a:spcBef>
              <a:spcAft>
                <a:spcPts val="256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20827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54549220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subTitle" idx="1"/>
          </p:nvPr>
        </p:nvSpPr>
        <p:spPr>
          <a:xfrm>
            <a:off x="7557120" y="4554520"/>
            <a:ext cx="5932320" cy="2812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91425" rIns="13716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560"/>
              </a:spcBef>
              <a:spcAft>
                <a:spcPts val="256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ctrTitle"/>
          </p:nvPr>
        </p:nvSpPr>
        <p:spPr>
          <a:xfrm>
            <a:off x="7557040" y="871442"/>
            <a:ext cx="5932320" cy="34689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" name="Google Shape;71;p17"/>
          <p:cNvSpPr/>
          <p:nvPr/>
        </p:nvSpPr>
        <p:spPr>
          <a:xfrm>
            <a:off x="1125960" y="871440"/>
            <a:ext cx="6189120" cy="649584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80"/>
          </a:p>
        </p:txBody>
      </p:sp>
    </p:spTree>
    <p:extLst>
      <p:ext uri="{BB962C8B-B14F-4D97-AF65-F5344CB8AC3E}">
        <p14:creationId xmlns:p14="http://schemas.microsoft.com/office/powerpoint/2010/main" val="308338019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subTitle" idx="1"/>
          </p:nvPr>
        </p:nvSpPr>
        <p:spPr>
          <a:xfrm>
            <a:off x="1126040" y="4554520"/>
            <a:ext cx="5932320" cy="2812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91425" rIns="13716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560"/>
              </a:spcBef>
              <a:spcAft>
                <a:spcPts val="256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ctrTitle"/>
          </p:nvPr>
        </p:nvSpPr>
        <p:spPr>
          <a:xfrm>
            <a:off x="1125960" y="871442"/>
            <a:ext cx="5932320" cy="34689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8"/>
          <p:cNvSpPr/>
          <p:nvPr/>
        </p:nvSpPr>
        <p:spPr>
          <a:xfrm>
            <a:off x="7315200" y="871440"/>
            <a:ext cx="6189120" cy="649584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80"/>
          </a:p>
        </p:txBody>
      </p:sp>
    </p:spTree>
    <p:extLst>
      <p:ext uri="{BB962C8B-B14F-4D97-AF65-F5344CB8AC3E}">
        <p14:creationId xmlns:p14="http://schemas.microsoft.com/office/powerpoint/2010/main" val="1155175894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title" idx="2"/>
          </p:nvPr>
        </p:nvSpPr>
        <p:spPr>
          <a:xfrm>
            <a:off x="1140960" y="4610520"/>
            <a:ext cx="3916320" cy="27571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ubTitle" idx="1"/>
          </p:nvPr>
        </p:nvSpPr>
        <p:spPr>
          <a:xfrm>
            <a:off x="1696800" y="5438720"/>
            <a:ext cx="2804640" cy="14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title" idx="3"/>
          </p:nvPr>
        </p:nvSpPr>
        <p:spPr>
          <a:xfrm>
            <a:off x="5357040" y="4610520"/>
            <a:ext cx="3916320" cy="27571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ubTitle" idx="4"/>
          </p:nvPr>
        </p:nvSpPr>
        <p:spPr>
          <a:xfrm>
            <a:off x="5912880" y="5438720"/>
            <a:ext cx="2804640" cy="14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title" idx="5"/>
          </p:nvPr>
        </p:nvSpPr>
        <p:spPr>
          <a:xfrm>
            <a:off x="9573120" y="4610520"/>
            <a:ext cx="3916320" cy="27571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6"/>
          </p:nvPr>
        </p:nvSpPr>
        <p:spPr>
          <a:xfrm>
            <a:off x="10128960" y="5438720"/>
            <a:ext cx="2804640" cy="14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3458983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title" idx="2"/>
          </p:nvPr>
        </p:nvSpPr>
        <p:spPr>
          <a:xfrm>
            <a:off x="1140960" y="5022840"/>
            <a:ext cx="3916320" cy="2344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subTitle" idx="1"/>
          </p:nvPr>
        </p:nvSpPr>
        <p:spPr>
          <a:xfrm>
            <a:off x="1936000" y="5851040"/>
            <a:ext cx="2326080" cy="116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8" name="Google Shape;88;p20"/>
          <p:cNvSpPr txBox="1">
            <a:spLocks noGrp="1"/>
          </p:cNvSpPr>
          <p:nvPr>
            <p:ph type="title" idx="3"/>
          </p:nvPr>
        </p:nvSpPr>
        <p:spPr>
          <a:xfrm>
            <a:off x="5357040" y="5022840"/>
            <a:ext cx="3916320" cy="2344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ubTitle" idx="4"/>
          </p:nvPr>
        </p:nvSpPr>
        <p:spPr>
          <a:xfrm>
            <a:off x="6152000" y="5851040"/>
            <a:ext cx="2326080" cy="116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title" idx="5"/>
          </p:nvPr>
        </p:nvSpPr>
        <p:spPr>
          <a:xfrm>
            <a:off x="9573120" y="5022840"/>
            <a:ext cx="3916320" cy="2344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6"/>
          </p:nvPr>
        </p:nvSpPr>
        <p:spPr>
          <a:xfrm>
            <a:off x="10336440" y="5851040"/>
            <a:ext cx="2389440" cy="116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59897833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481760" y="871600"/>
            <a:ext cx="9007680" cy="27633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141080" y="3939600"/>
            <a:ext cx="5914080" cy="34276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60"/>
            </a:lvl1pPr>
            <a:lvl2pPr lvl="1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800"/>
              <a:buNone/>
              <a:defRPr sz="288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1140960" y="871440"/>
            <a:ext cx="3036000" cy="276336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1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520325205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title" idx="2"/>
          </p:nvPr>
        </p:nvSpPr>
        <p:spPr>
          <a:xfrm>
            <a:off x="1140960" y="5062360"/>
            <a:ext cx="6027360" cy="23054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1"/>
          </p:nvPr>
        </p:nvSpPr>
        <p:spPr>
          <a:xfrm>
            <a:off x="2229160" y="5890560"/>
            <a:ext cx="3851040" cy="1210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title" idx="3"/>
          </p:nvPr>
        </p:nvSpPr>
        <p:spPr>
          <a:xfrm>
            <a:off x="7462080" y="5062360"/>
            <a:ext cx="6027360" cy="23054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4"/>
          </p:nvPr>
        </p:nvSpPr>
        <p:spPr>
          <a:xfrm>
            <a:off x="8227920" y="5890560"/>
            <a:ext cx="4495680" cy="1210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title" idx="5"/>
          </p:nvPr>
        </p:nvSpPr>
        <p:spPr>
          <a:xfrm>
            <a:off x="1140960" y="2396232"/>
            <a:ext cx="6027360" cy="23054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ubTitle" idx="6"/>
          </p:nvPr>
        </p:nvSpPr>
        <p:spPr>
          <a:xfrm>
            <a:off x="2229120" y="3224440"/>
            <a:ext cx="3851040" cy="1210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title" idx="7"/>
          </p:nvPr>
        </p:nvSpPr>
        <p:spPr>
          <a:xfrm>
            <a:off x="7462080" y="2396232"/>
            <a:ext cx="6027360" cy="23054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ubTitle" idx="8"/>
          </p:nvPr>
        </p:nvSpPr>
        <p:spPr>
          <a:xfrm>
            <a:off x="8550240" y="3224440"/>
            <a:ext cx="3851040" cy="1210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31839340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title" idx="2"/>
          </p:nvPr>
        </p:nvSpPr>
        <p:spPr>
          <a:xfrm>
            <a:off x="1140960" y="5022840"/>
            <a:ext cx="3916320" cy="2344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subTitle" idx="1"/>
          </p:nvPr>
        </p:nvSpPr>
        <p:spPr>
          <a:xfrm>
            <a:off x="1727000" y="5851040"/>
            <a:ext cx="2744160" cy="116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title" idx="3"/>
          </p:nvPr>
        </p:nvSpPr>
        <p:spPr>
          <a:xfrm>
            <a:off x="1140960" y="2379781"/>
            <a:ext cx="3916320" cy="2344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ubTitle" idx="4"/>
          </p:nvPr>
        </p:nvSpPr>
        <p:spPr>
          <a:xfrm>
            <a:off x="1727040" y="3208000"/>
            <a:ext cx="2744160" cy="116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title" idx="5"/>
          </p:nvPr>
        </p:nvSpPr>
        <p:spPr>
          <a:xfrm>
            <a:off x="5357040" y="5022840"/>
            <a:ext cx="3916320" cy="2344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subTitle" idx="6"/>
          </p:nvPr>
        </p:nvSpPr>
        <p:spPr>
          <a:xfrm>
            <a:off x="5943080" y="5851040"/>
            <a:ext cx="2744160" cy="116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title" idx="7"/>
          </p:nvPr>
        </p:nvSpPr>
        <p:spPr>
          <a:xfrm>
            <a:off x="5357040" y="2379781"/>
            <a:ext cx="3916320" cy="2344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8"/>
          </p:nvPr>
        </p:nvSpPr>
        <p:spPr>
          <a:xfrm>
            <a:off x="5943120" y="3208000"/>
            <a:ext cx="2744160" cy="116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title" idx="9"/>
          </p:nvPr>
        </p:nvSpPr>
        <p:spPr>
          <a:xfrm>
            <a:off x="9573120" y="5022840"/>
            <a:ext cx="3916320" cy="2344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subTitle" idx="13"/>
          </p:nvPr>
        </p:nvSpPr>
        <p:spPr>
          <a:xfrm>
            <a:off x="10159160" y="5851040"/>
            <a:ext cx="2744160" cy="116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title" idx="14"/>
          </p:nvPr>
        </p:nvSpPr>
        <p:spPr>
          <a:xfrm>
            <a:off x="9573120" y="2379781"/>
            <a:ext cx="3916320" cy="23448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ubTitle" idx="15"/>
          </p:nvPr>
        </p:nvSpPr>
        <p:spPr>
          <a:xfrm>
            <a:off x="10159200" y="3208000"/>
            <a:ext cx="2744160" cy="116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9540131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title" idx="2"/>
          </p:nvPr>
        </p:nvSpPr>
        <p:spPr>
          <a:xfrm>
            <a:off x="1140960" y="2383920"/>
            <a:ext cx="6023040" cy="14457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subTitle" idx="1"/>
          </p:nvPr>
        </p:nvSpPr>
        <p:spPr>
          <a:xfrm>
            <a:off x="1443174" y="3066920"/>
            <a:ext cx="5191680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title" idx="3"/>
          </p:nvPr>
        </p:nvSpPr>
        <p:spPr>
          <a:xfrm>
            <a:off x="1140960" y="4147194"/>
            <a:ext cx="6023040" cy="14457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subTitle" idx="4"/>
          </p:nvPr>
        </p:nvSpPr>
        <p:spPr>
          <a:xfrm>
            <a:off x="1443174" y="4830194"/>
            <a:ext cx="5191680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title" idx="5"/>
          </p:nvPr>
        </p:nvSpPr>
        <p:spPr>
          <a:xfrm>
            <a:off x="1140960" y="5910469"/>
            <a:ext cx="6023040" cy="14457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subTitle" idx="6"/>
          </p:nvPr>
        </p:nvSpPr>
        <p:spPr>
          <a:xfrm>
            <a:off x="1443174" y="6593469"/>
            <a:ext cx="5191680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title" idx="7"/>
          </p:nvPr>
        </p:nvSpPr>
        <p:spPr>
          <a:xfrm>
            <a:off x="7466200" y="2383920"/>
            <a:ext cx="6023040" cy="14457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subTitle" idx="8"/>
          </p:nvPr>
        </p:nvSpPr>
        <p:spPr>
          <a:xfrm>
            <a:off x="7768414" y="3066920"/>
            <a:ext cx="5191680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title" idx="9"/>
          </p:nvPr>
        </p:nvSpPr>
        <p:spPr>
          <a:xfrm>
            <a:off x="7466200" y="4147194"/>
            <a:ext cx="6023040" cy="14457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subTitle" idx="13"/>
          </p:nvPr>
        </p:nvSpPr>
        <p:spPr>
          <a:xfrm>
            <a:off x="7768414" y="4830194"/>
            <a:ext cx="5191680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title" idx="14"/>
          </p:nvPr>
        </p:nvSpPr>
        <p:spPr>
          <a:xfrm>
            <a:off x="7466200" y="5910469"/>
            <a:ext cx="6023040" cy="14457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subTitle" idx="15"/>
          </p:nvPr>
        </p:nvSpPr>
        <p:spPr>
          <a:xfrm>
            <a:off x="7768414" y="6593469"/>
            <a:ext cx="5191680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6930133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 hasCustomPrompt="1"/>
          </p:nvPr>
        </p:nvSpPr>
        <p:spPr>
          <a:xfrm>
            <a:off x="1140960" y="871440"/>
            <a:ext cx="12348480" cy="209184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056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2" name="Google Shape;132;p24"/>
          <p:cNvSpPr txBox="1">
            <a:spLocks noGrp="1"/>
          </p:cNvSpPr>
          <p:nvPr>
            <p:ph type="title" idx="2" hasCustomPrompt="1"/>
          </p:nvPr>
        </p:nvSpPr>
        <p:spPr>
          <a:xfrm>
            <a:off x="1140960" y="4271720"/>
            <a:ext cx="12348480" cy="209184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056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3" name="Google Shape;133;p24"/>
          <p:cNvSpPr txBox="1">
            <a:spLocks noGrp="1"/>
          </p:cNvSpPr>
          <p:nvPr>
            <p:ph type="subTitle" idx="1"/>
          </p:nvPr>
        </p:nvSpPr>
        <p:spPr>
          <a:xfrm>
            <a:off x="1140960" y="3258280"/>
            <a:ext cx="12348480" cy="7089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3"/>
          </p:nvPr>
        </p:nvSpPr>
        <p:spPr>
          <a:xfrm>
            <a:off x="1140960" y="6668040"/>
            <a:ext cx="12348480" cy="7089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83380269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title" hasCustomPrompt="1"/>
          </p:nvPr>
        </p:nvSpPr>
        <p:spPr>
          <a:xfrm>
            <a:off x="1140960" y="4473760"/>
            <a:ext cx="3916320" cy="122736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7" name="Google Shape;137;p25"/>
          <p:cNvSpPr txBox="1">
            <a:spLocks noGrp="1"/>
          </p:cNvSpPr>
          <p:nvPr>
            <p:ph type="subTitle" idx="1"/>
          </p:nvPr>
        </p:nvSpPr>
        <p:spPr>
          <a:xfrm>
            <a:off x="1140960" y="6000280"/>
            <a:ext cx="3916320" cy="13670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48625" tIns="91425" rIns="5486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8" name="Google Shape;138;p25"/>
          <p:cNvSpPr txBox="1">
            <a:spLocks noGrp="1"/>
          </p:cNvSpPr>
          <p:nvPr>
            <p:ph type="subTitle" idx="2"/>
          </p:nvPr>
        </p:nvSpPr>
        <p:spPr>
          <a:xfrm>
            <a:off x="5357040" y="6000280"/>
            <a:ext cx="3916320" cy="13670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48625" tIns="91425" rIns="5486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subTitle" idx="3"/>
          </p:nvPr>
        </p:nvSpPr>
        <p:spPr>
          <a:xfrm>
            <a:off x="9573120" y="6000280"/>
            <a:ext cx="3916320" cy="13670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48625" tIns="91425" rIns="5486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title" idx="4" hasCustomPrompt="1"/>
          </p:nvPr>
        </p:nvSpPr>
        <p:spPr>
          <a:xfrm>
            <a:off x="5357040" y="4473760"/>
            <a:ext cx="3916320" cy="122736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1" name="Google Shape;141;p25"/>
          <p:cNvSpPr txBox="1">
            <a:spLocks noGrp="1"/>
          </p:cNvSpPr>
          <p:nvPr>
            <p:ph type="title" idx="5" hasCustomPrompt="1"/>
          </p:nvPr>
        </p:nvSpPr>
        <p:spPr>
          <a:xfrm>
            <a:off x="9573120" y="4473760"/>
            <a:ext cx="3916320" cy="122736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423480747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ctrTitle"/>
          </p:nvPr>
        </p:nvSpPr>
        <p:spPr>
          <a:xfrm>
            <a:off x="1140960" y="871600"/>
            <a:ext cx="8003040" cy="2266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10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subTitle" idx="1"/>
          </p:nvPr>
        </p:nvSpPr>
        <p:spPr>
          <a:xfrm>
            <a:off x="9482440" y="871600"/>
            <a:ext cx="4006560" cy="2266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60"/>
            </a:lvl1pPr>
            <a:lvl2pPr lvl="1" algn="ctr" rtl="0">
              <a:lnSpc>
                <a:spcPct val="100000"/>
              </a:lnSpc>
              <a:spcBef>
                <a:spcPts val="2560"/>
              </a:spcBef>
              <a:spcAft>
                <a:spcPts val="0"/>
              </a:spcAft>
              <a:buSzPts val="1800"/>
              <a:buNone/>
              <a:defRPr sz="288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title" idx="2" hasCustomPrompt="1"/>
          </p:nvPr>
        </p:nvSpPr>
        <p:spPr>
          <a:xfrm>
            <a:off x="7575160" y="3421360"/>
            <a:ext cx="5914080" cy="393408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961326299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>
            <a:spLocks noGrp="1"/>
          </p:cNvSpPr>
          <p:nvPr>
            <p:ph type="ctrTitle"/>
          </p:nvPr>
        </p:nvSpPr>
        <p:spPr>
          <a:xfrm>
            <a:off x="4481760" y="871600"/>
            <a:ext cx="9007680" cy="2266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24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title" idx="2" hasCustomPrompt="1"/>
          </p:nvPr>
        </p:nvSpPr>
        <p:spPr>
          <a:xfrm>
            <a:off x="1140960" y="871440"/>
            <a:ext cx="3036000" cy="226608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056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9" name="Google Shape;149;p27"/>
          <p:cNvSpPr txBox="1">
            <a:spLocks noGrp="1"/>
          </p:cNvSpPr>
          <p:nvPr>
            <p:ph type="subTitle" idx="1"/>
          </p:nvPr>
        </p:nvSpPr>
        <p:spPr>
          <a:xfrm>
            <a:off x="1140960" y="3432080"/>
            <a:ext cx="12348480" cy="10732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06581583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>
            <a:spLocks noGrp="1"/>
          </p:cNvSpPr>
          <p:nvPr>
            <p:ph type="ctrTitle"/>
          </p:nvPr>
        </p:nvSpPr>
        <p:spPr>
          <a:xfrm>
            <a:off x="1140960" y="871600"/>
            <a:ext cx="9007680" cy="2266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24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2" hasCustomPrompt="1"/>
          </p:nvPr>
        </p:nvSpPr>
        <p:spPr>
          <a:xfrm>
            <a:off x="10453240" y="871440"/>
            <a:ext cx="3036000" cy="226608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056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3" name="Google Shape;153;p28"/>
          <p:cNvSpPr txBox="1">
            <a:spLocks noGrp="1"/>
          </p:cNvSpPr>
          <p:nvPr>
            <p:ph type="subTitle" idx="1"/>
          </p:nvPr>
        </p:nvSpPr>
        <p:spPr>
          <a:xfrm>
            <a:off x="1140960" y="3432080"/>
            <a:ext cx="12348480" cy="10732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48625" tIns="91425" rIns="5486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9220519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/>
        </p:nvSpPr>
        <p:spPr>
          <a:xfrm>
            <a:off x="1152000" y="5717840"/>
            <a:ext cx="12348480" cy="16497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170400" tIns="146280" rIns="1170400" bIns="2926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2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CREDITS: This presentation template was created by </a:t>
            </a:r>
            <a:r>
              <a:rPr lang="en" sz="1920" b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92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includes icons by </a:t>
            </a:r>
            <a:r>
              <a:rPr lang="en" sz="1920" b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92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and infographics &amp; images by </a:t>
            </a:r>
            <a:r>
              <a:rPr lang="en" sz="1920" b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920"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6" name="Google Shape;156;p29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21441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24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7" name="Google Shape;157;p29"/>
          <p:cNvSpPr txBox="1">
            <a:spLocks noGrp="1"/>
          </p:cNvSpPr>
          <p:nvPr>
            <p:ph type="subTitle" idx="1"/>
          </p:nvPr>
        </p:nvSpPr>
        <p:spPr>
          <a:xfrm>
            <a:off x="1140960" y="3310160"/>
            <a:ext cx="12348480" cy="209952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48625" tIns="91425" rIns="5486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5218334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9655384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1129920" y="2368560"/>
            <a:ext cx="12348480" cy="49977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t" anchorCtr="0">
            <a:noAutofit/>
          </a:bodyPr>
          <a:lstStyle>
            <a:lvl1pPr marL="731520" lvl="0" indent="-48768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2000"/>
            </a:lvl1pPr>
            <a:lvl2pPr marL="1463040" lvl="1" indent="-487680" algn="ctr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2194560" lvl="2" indent="-487680" algn="ctr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2926080" lvl="3" indent="-487680" algn="ctr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3657600" lvl="4" indent="-487680" algn="ctr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4389120" lvl="5" indent="-487680" algn="ctr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5120640" lvl="6" indent="-487680" algn="ctr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5852160" lvl="7" indent="-487680" algn="ctr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6583680" lvl="8" indent="-487680" algn="ctr" rtl="0">
              <a:lnSpc>
                <a:spcPct val="115000"/>
              </a:lnSpc>
              <a:spcBef>
                <a:spcPts val="2560"/>
              </a:spcBef>
              <a:spcAft>
                <a:spcPts val="256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165268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1498215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50764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8732243"/>
      </p:ext>
    </p:extLst>
  </p:cSld>
  <p:clrMapOvr>
    <a:masterClrMapping/>
  </p:clrMapOvr>
  <p:transition spd="slow"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5903728"/>
      </p:ext>
    </p:extLst>
  </p:cSld>
  <p:clrMapOvr>
    <a:masterClrMapping/>
  </p:clrMapOvr>
  <p:transition spd="slow"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>
            <a:spLocks noGrp="1"/>
          </p:cNvSpPr>
          <p:nvPr>
            <p:ph type="title"/>
          </p:nvPr>
        </p:nvSpPr>
        <p:spPr>
          <a:xfrm>
            <a:off x="1677360" y="518160"/>
            <a:ext cx="11275680" cy="7718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2070208"/>
      </p:ext>
    </p:extLst>
  </p:cSld>
  <p:clrMapOvr>
    <a:masterClrMapping/>
  </p:clrMapOvr>
  <p:transition spd="slow">
    <p:push dir="u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4105B-A641-E00D-34FA-6F639DCBE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CC32A7-7009-1DDF-DCB6-757312212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80340-39BC-CE06-A754-939C398A7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584B2-695B-CB9D-C1B5-DEBA01C2B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1E777-5DCB-7037-36E4-69BEDCD2F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973375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41392-DCB5-2063-E911-C0EB58134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C8400-1550-B2AC-6D9B-5785CE3AB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894A0-D515-C1CE-11B6-C3FB79A2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9F572-1FFF-5420-8775-E47A3DF15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86A27-409F-8A3A-52AF-353ECA1C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617097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27192-1D2D-6BFC-21C5-3A8286D96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007EB-9B71-0A81-CDBC-AF3F9A222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3824F-C336-9679-560E-048308922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5BF1D-D7D7-0797-9E4A-0B5D1F93B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FFC7F-0301-4AAC-581F-F13796D0A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54664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42D7A-BF0F-CE01-83A3-8F100DF2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3B113-524B-38D6-F62A-576CB1E44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F4EAE-F985-734F-088A-54D38F2F2B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E04498-03B9-7FBD-AF93-1D381ACB7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77C4F8-241F-0CE0-FDDB-B8495C847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F790F7-8E43-C679-2E38-ADF06B556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410077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84EFC-5FF5-25CF-A555-B1BFFD84D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573922-4A9D-5DD3-5406-7F9E0EE08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25A5A8-0619-CA8D-B99A-44BA849CB4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9B5F60-82C1-2E3F-121A-39ECDE4F77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9842A7-AB7D-DBDD-F870-824D52F2EC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9DB6F2-E0A9-2636-C1D3-C01DBBCD6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A199AB-3ADA-482A-1BE1-5E60C78A8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92B01A-4F52-7548-5B16-2E7FD4CE6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754015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1140960" y="4610520"/>
            <a:ext cx="6027360" cy="27571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1906840" y="5438720"/>
            <a:ext cx="4495680" cy="14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3"/>
          </p:nvPr>
        </p:nvSpPr>
        <p:spPr>
          <a:xfrm>
            <a:off x="7462080" y="4610520"/>
            <a:ext cx="6027360" cy="27571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8227920" y="5438720"/>
            <a:ext cx="4495680" cy="14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65360696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E5001-50C1-D882-CAE4-3A72E362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5EA5B8-2654-E6BE-CD09-1A0E9A4E1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FB6BE6-8C47-47EB-8424-94CE7D195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D1B0CE-A43E-3D9B-2F2F-DF808B037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174110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9414279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FB8B5-1D87-BC80-3D41-3C4B9F76E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02453-EF51-74F3-6F90-D66773806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588859-CAC3-9FC6-9A3F-368BF2BD5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91B00-9049-6465-8E97-E9A8D28DA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51179-E2EB-E149-06C7-3AB53E59E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56F318-5782-BAC8-CA1C-DD420510E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00847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42A5D-5360-FDBB-32F2-F5A064317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535B09-8354-A39E-13D7-723F12B6BE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B4861A-CA0A-B16F-BBC7-8F80BCDDF4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76B00-EFCF-C659-838D-C8B7E0CC1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932C6-B1AB-7B1D-2B8B-504C8BC4D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FBEBDB-D10C-D974-6291-437FCB9A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45408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D0130-5716-66D7-D3B9-A353877A4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06B12F-7740-1484-DB4B-99A553CC8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09A94-17BE-5A84-E43D-95476B44B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6BCFC-1C8C-B213-B5D3-2F3FC9FA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C852F-87CB-B6C3-BB9F-12ED748E3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92160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57DBB3-0013-3E7B-B9FC-68F27638EF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ED6B4B-0565-F2A9-B5EE-0BE799DE2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A1E0C-7703-A56E-4E13-B7AD9567D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80160-AC85-9D0D-4048-D3569A6CE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6C03F-732E-F2D8-BC0D-170B3373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603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056068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121008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1379013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1152000" y="3253200"/>
            <a:ext cx="7491360" cy="411456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731520" lvl="0" indent="-508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  <a:defRPr/>
            </a:lvl1pPr>
            <a:lvl2pPr marL="1463040" lvl="1" indent="-508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2194560" lvl="2" indent="-508000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2926080" lvl="3" indent="-508000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3657600" lvl="4" indent="-508000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4389120" lvl="5" indent="-508000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5120640" lvl="6" indent="-508000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5852160" lvl="7" indent="-508000" rtl="0">
              <a:lnSpc>
                <a:spcPct val="115000"/>
              </a:lnSpc>
              <a:spcBef>
                <a:spcPts val="256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6583680" lvl="8" indent="-508000" rtl="0">
              <a:lnSpc>
                <a:spcPct val="115000"/>
              </a:lnSpc>
              <a:spcBef>
                <a:spcPts val="2560"/>
              </a:spcBef>
              <a:spcAft>
                <a:spcPts val="2560"/>
              </a:spcAft>
              <a:buSzPts val="1400"/>
              <a:buAutoNum type="romanLcPeriod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7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7491360" cy="20827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98739318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42662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1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27659062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206064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912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140960" y="6050840"/>
            <a:ext cx="12348480" cy="13171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8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76753710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/>
          <p:nvPr/>
        </p:nvSpPr>
        <p:spPr>
          <a:xfrm>
            <a:off x="0" y="0"/>
            <a:ext cx="1140960" cy="822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80"/>
          </a:p>
        </p:txBody>
      </p:sp>
      <p:sp>
        <p:nvSpPr>
          <p:cNvPr id="36" name="Google Shape;36;p10"/>
          <p:cNvSpPr/>
          <p:nvPr/>
        </p:nvSpPr>
        <p:spPr>
          <a:xfrm>
            <a:off x="13489240" y="0"/>
            <a:ext cx="1140960" cy="822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80"/>
          </a:p>
        </p:txBody>
      </p:sp>
      <p:sp>
        <p:nvSpPr>
          <p:cNvPr id="37" name="Google Shape;37;p10"/>
          <p:cNvSpPr/>
          <p:nvPr/>
        </p:nvSpPr>
        <p:spPr>
          <a:xfrm>
            <a:off x="885000" y="0"/>
            <a:ext cx="12907680" cy="326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80"/>
          </a:p>
        </p:txBody>
      </p:sp>
      <p:sp>
        <p:nvSpPr>
          <p:cNvPr id="38" name="Google Shape;38;p10"/>
          <p:cNvSpPr/>
          <p:nvPr/>
        </p:nvSpPr>
        <p:spPr>
          <a:xfrm>
            <a:off x="885000" y="7367520"/>
            <a:ext cx="12907680" cy="8620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80"/>
          </a:p>
        </p:txBody>
      </p:sp>
      <p:sp>
        <p:nvSpPr>
          <p:cNvPr id="39" name="Google Shape;39;p10"/>
          <p:cNvSpPr txBox="1">
            <a:spLocks noGrp="1"/>
          </p:cNvSpPr>
          <p:nvPr>
            <p:ph type="ctrTitle"/>
          </p:nvPr>
        </p:nvSpPr>
        <p:spPr>
          <a:xfrm>
            <a:off x="1140960" y="871440"/>
            <a:ext cx="12348480" cy="208272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32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10"/>
          <p:cNvSpPr/>
          <p:nvPr/>
        </p:nvSpPr>
        <p:spPr>
          <a:xfrm>
            <a:off x="1149400" y="3264240"/>
            <a:ext cx="12348480" cy="410352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80"/>
          </a:p>
        </p:txBody>
      </p:sp>
    </p:spTree>
    <p:extLst>
      <p:ext uri="{BB962C8B-B14F-4D97-AF65-F5344CB8AC3E}">
        <p14:creationId xmlns:p14="http://schemas.microsoft.com/office/powerpoint/2010/main" val="341401942"/>
      </p:ext>
    </p:extLst>
  </p:cSld>
  <p:clrMapOvr>
    <a:masterClrMapping/>
  </p:clrMapOvr>
  <p:transition spd="slow">
    <p:push dir="u"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0960" y="712040"/>
            <a:ext cx="12348480" cy="91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mmetto One"/>
              <a:buNone/>
              <a:defRPr sz="3000" b="1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mmetto One"/>
              <a:buNone/>
              <a:defRPr sz="35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mmetto One"/>
              <a:buNone/>
              <a:defRPr sz="35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mmetto One"/>
              <a:buNone/>
              <a:defRPr sz="35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mmetto One"/>
              <a:buNone/>
              <a:defRPr sz="35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mmetto One"/>
              <a:buNone/>
              <a:defRPr sz="35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mmetto One"/>
              <a:buNone/>
              <a:defRPr sz="35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mmetto One"/>
              <a:buNone/>
              <a:defRPr sz="35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mmetto One"/>
              <a:buNone/>
              <a:defRPr sz="35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0960" y="1843960"/>
            <a:ext cx="12348480" cy="546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80251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3"/>
          <p:cNvSpPr txBox="1">
            <a:spLocks noGrp="1"/>
          </p:cNvSpPr>
          <p:nvPr>
            <p:ph type="title"/>
          </p:nvPr>
        </p:nvSpPr>
        <p:spPr>
          <a:xfrm>
            <a:off x="1708960" y="1493520"/>
            <a:ext cx="11275680" cy="77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33"/>
          <p:cNvSpPr txBox="1">
            <a:spLocks noGrp="1"/>
          </p:cNvSpPr>
          <p:nvPr>
            <p:ph type="body" idx="1"/>
          </p:nvPr>
        </p:nvSpPr>
        <p:spPr>
          <a:xfrm>
            <a:off x="1708960" y="2712720"/>
            <a:ext cx="11275680" cy="4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529076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</p:sldLayoutIdLst>
  <p:transition spd="slow"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2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8F1302-EDA0-361C-1D43-C06D7564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4F8EF-5A28-F02D-6392-CD749A8B6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D8B28-77DF-192C-D6F3-7A0727DD20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C9650-6E6B-4890-B938-3FF8F220209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46B50-A335-8AFF-CDE1-2E207F0DEA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AB9E6-05BB-EE15-5921-95B29EF7C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4E0D7-51BA-4AB4-8389-42E5B387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968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ransition spd="slow">
    <p:push dir="u"/>
  </p:transition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pxhere.com/en/photo/61241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awpixel.com/search/delivery" TargetMode="External"/><Relationship Id="rId3" Type="http://schemas.openxmlformats.org/officeDocument/2006/relationships/image" Target="../media/image16.png"/><Relationship Id="rId7" Type="http://schemas.openxmlformats.org/officeDocument/2006/relationships/image" Target="../media/image19.1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6.xml"/><Relationship Id="rId6" Type="http://schemas.openxmlformats.org/officeDocument/2006/relationships/hyperlink" Target="https://www.freepngclipart.com/png/6485-pizza-png-image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6.xml"/><Relationship Id="rId6" Type="http://schemas.openxmlformats.org/officeDocument/2006/relationships/hyperlink" Target="https://www.pexels.com/photo/baked-cake-cookies-desert-638490/" TargetMode="External"/><Relationship Id="rId5" Type="http://schemas.openxmlformats.org/officeDocument/2006/relationships/image" Target="../media/image24.jp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6.xml"/><Relationship Id="rId6" Type="http://schemas.openxmlformats.org/officeDocument/2006/relationships/hyperlink" Target="https://www.flickr.com/photos/slice/2599086166" TargetMode="External"/><Relationship Id="rId5" Type="http://schemas.openxmlformats.org/officeDocument/2006/relationships/image" Target="../media/image27.jp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456855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kern="0" spc="-181" dirty="0">
                <a:solidFill>
                  <a:schemeClr val="accent2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Pizza Mania SQL Analysis</a:t>
            </a:r>
            <a:endParaRPr lang="en-US" sz="6036" dirty="0">
              <a:solidFill>
                <a:schemeClr val="accent2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6319599" y="470654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SQL analysis provides deep insights into the pizza business, uncovering key metrics like total orders, revenue, best-selling pizzas, and order patterns to drive strategic decision-making.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9A54E0CF-B618-EF64-CE4E-6716C06E916D}"/>
              </a:ext>
            </a:extLst>
          </p:cNvPr>
          <p:cNvSpPr/>
          <p:nvPr/>
        </p:nvSpPr>
        <p:spPr>
          <a:xfrm>
            <a:off x="-162046" y="-115747"/>
            <a:ext cx="14883886" cy="8436787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67DF7F-6C56-A1B4-C318-754DFD69EFAC}"/>
              </a:ext>
            </a:extLst>
          </p:cNvPr>
          <p:cNvSpPr txBox="1"/>
          <p:nvPr/>
        </p:nvSpPr>
        <p:spPr>
          <a:xfrm>
            <a:off x="304992" y="300941"/>
            <a:ext cx="106371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2"/>
                </a:solidFill>
                <a:latin typeface="p22-mackinac-pro"/>
              </a:rPr>
              <a:t>Percentage Contribution to Total Revenue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5325A0-AB07-7FE3-AE1C-8C3034AD48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17" t="26145" r="42005" b="28508"/>
          <a:stretch/>
        </p:blipFill>
        <p:spPr>
          <a:xfrm>
            <a:off x="555584" y="1425515"/>
            <a:ext cx="6362054" cy="3921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265FB2-33C9-15B6-434B-28D400E8CC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83" t="35443" r="78481" b="53868"/>
          <a:stretch/>
        </p:blipFill>
        <p:spPr>
          <a:xfrm>
            <a:off x="833377" y="6077484"/>
            <a:ext cx="2256288" cy="14532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B0514E-DB46-06FA-3344-D889506D4FE1}"/>
              </a:ext>
            </a:extLst>
          </p:cNvPr>
          <p:cNvCxnSpPr/>
          <p:nvPr/>
        </p:nvCxnSpPr>
        <p:spPr>
          <a:xfrm>
            <a:off x="2245489" y="5451676"/>
            <a:ext cx="0" cy="428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1599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9A54E0CF-B618-EF64-CE4E-6716C06E916D}"/>
              </a:ext>
            </a:extLst>
          </p:cNvPr>
          <p:cNvSpPr/>
          <p:nvPr/>
        </p:nvSpPr>
        <p:spPr>
          <a:xfrm>
            <a:off x="-162046" y="-115747"/>
            <a:ext cx="14883886" cy="8436787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67DF7F-6C56-A1B4-C318-754DFD69EFAC}"/>
              </a:ext>
            </a:extLst>
          </p:cNvPr>
          <p:cNvSpPr txBox="1"/>
          <p:nvPr/>
        </p:nvSpPr>
        <p:spPr>
          <a:xfrm>
            <a:off x="304992" y="300941"/>
            <a:ext cx="106371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2"/>
                </a:solidFill>
                <a:latin typeface="p22-mackinac-pro"/>
              </a:rPr>
              <a:t>Cumulative Revenue Over Time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B0514E-DB46-06FA-3344-D889506D4FE1}"/>
              </a:ext>
            </a:extLst>
          </p:cNvPr>
          <p:cNvCxnSpPr/>
          <p:nvPr/>
        </p:nvCxnSpPr>
        <p:spPr>
          <a:xfrm>
            <a:off x="2245489" y="5451676"/>
            <a:ext cx="0" cy="428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D081EAF-6524-12EE-9AA0-0B9D16F906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48" t="35443" r="37421" b="43130"/>
          <a:stretch/>
        </p:blipFill>
        <p:spPr>
          <a:xfrm>
            <a:off x="405115" y="1713632"/>
            <a:ext cx="7892947" cy="21285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655635-47C5-E07B-9DF4-87809C4770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03" t="35444" r="73101" b="15752"/>
          <a:stretch/>
        </p:blipFill>
        <p:spPr>
          <a:xfrm>
            <a:off x="10317094" y="1798541"/>
            <a:ext cx="2611827" cy="556014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2FD2F7-B99C-0D05-42BC-93DD27BA7EA0}"/>
              </a:ext>
            </a:extLst>
          </p:cNvPr>
          <p:cNvCxnSpPr/>
          <p:nvPr/>
        </p:nvCxnSpPr>
        <p:spPr>
          <a:xfrm>
            <a:off x="8634714" y="3136739"/>
            <a:ext cx="12441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2827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9A54E0CF-B618-EF64-CE4E-6716C06E916D}"/>
              </a:ext>
            </a:extLst>
          </p:cNvPr>
          <p:cNvSpPr/>
          <p:nvPr/>
        </p:nvSpPr>
        <p:spPr>
          <a:xfrm>
            <a:off x="-162046" y="-115747"/>
            <a:ext cx="14883886" cy="8436787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67DF7F-6C56-A1B4-C318-754DFD69EFAC}"/>
              </a:ext>
            </a:extLst>
          </p:cNvPr>
          <p:cNvSpPr txBox="1"/>
          <p:nvPr/>
        </p:nvSpPr>
        <p:spPr>
          <a:xfrm>
            <a:off x="304992" y="300941"/>
            <a:ext cx="106371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2"/>
                </a:solidFill>
                <a:latin typeface="p22-mackinac-pro"/>
              </a:rPr>
              <a:t> Pizza Types by Revenue for Each Category</a:t>
            </a:r>
            <a:endParaRPr lang="en-IN" sz="4000" b="1" dirty="0">
              <a:solidFill>
                <a:schemeClr val="accent2"/>
              </a:solidFill>
              <a:latin typeface="p22-mackinac-pro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2FD2F7-B99C-0D05-42BC-93DD27BA7EA0}"/>
              </a:ext>
            </a:extLst>
          </p:cNvPr>
          <p:cNvCxnSpPr/>
          <p:nvPr/>
        </p:nvCxnSpPr>
        <p:spPr>
          <a:xfrm>
            <a:off x="7792698" y="5011837"/>
            <a:ext cx="12441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6F2849FF-9686-8BA0-6F9A-628C6B8F30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35" t="59634" r="33307" b="19831"/>
          <a:stretch/>
        </p:blipFill>
        <p:spPr>
          <a:xfrm>
            <a:off x="567159" y="1665835"/>
            <a:ext cx="8322198" cy="28082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859866-D437-5816-B31F-E4C8E2E32F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98" t="35608" r="67629" b="15241"/>
          <a:stretch/>
        </p:blipFill>
        <p:spPr>
          <a:xfrm>
            <a:off x="9709112" y="1122573"/>
            <a:ext cx="3891141" cy="544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585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854279"/>
            <a:ext cx="65329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chemeClr val="accent2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Total Orders and Revenue</a:t>
            </a:r>
            <a:endParaRPr lang="en-US" sz="4374" dirty="0">
              <a:solidFill>
                <a:schemeClr val="accent2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4801910" y="2881908"/>
            <a:ext cx="44410" cy="3493294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3283208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305550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70C0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61369" y="3097173"/>
            <a:ext cx="125373" cy="416481"/>
          </a:xfrm>
          <a:prstGeom prst="rect">
            <a:avLst/>
          </a:prstGeom>
          <a:solidFill>
            <a:srgbClr val="0070C0"/>
          </a:solidFill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310407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Total Orders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3584496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785539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455783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70C0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4" name="Text 11"/>
          <p:cNvSpPr/>
          <p:nvPr/>
        </p:nvSpPr>
        <p:spPr>
          <a:xfrm>
            <a:off x="4731960" y="4599503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460640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Total Revenue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5086826"/>
            <a:ext cx="77510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3FFACD1-845F-5A68-8CB7-3DB456DA5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485" y="3566884"/>
            <a:ext cx="3775728" cy="99094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8C4C76C-72BC-9793-7876-47E278F639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8060" y="5135425"/>
            <a:ext cx="5835753" cy="1712908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53AB8FA-3A4A-60C7-315C-FA82EEE9E65F}"/>
              </a:ext>
            </a:extLst>
          </p:cNvPr>
          <p:cNvCxnSpPr>
            <a:cxnSpLocks/>
          </p:cNvCxnSpPr>
          <p:nvPr/>
        </p:nvCxnSpPr>
        <p:spPr>
          <a:xfrm>
            <a:off x="9921657" y="4062358"/>
            <a:ext cx="933014" cy="10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640B26D0-59E8-042E-AEB3-1F386ECE05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50059" y="3875200"/>
            <a:ext cx="1533739" cy="457264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EBBE67D-B29F-E5E6-9BA6-63D54D39A87D}"/>
              </a:ext>
            </a:extLst>
          </p:cNvPr>
          <p:cNvCxnSpPr>
            <a:cxnSpLocks/>
          </p:cNvCxnSpPr>
          <p:nvPr/>
        </p:nvCxnSpPr>
        <p:spPr>
          <a:xfrm>
            <a:off x="11965760" y="5829062"/>
            <a:ext cx="10326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042943F3-EB38-14BE-3A9E-C485D3B10DC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554" t="56334" r="80238" b="38426"/>
          <a:stretch/>
        </p:blipFill>
        <p:spPr>
          <a:xfrm>
            <a:off x="13058235" y="5619928"/>
            <a:ext cx="1303658" cy="53310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6352" y="313893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00" b="1" kern="0" spc="-131" dirty="0">
                <a:solidFill>
                  <a:schemeClr val="accent2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Top Priced Pizza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276409" y="3782117"/>
            <a:ext cx="499943" cy="499943"/>
          </a:xfrm>
          <a:prstGeom prst="roundRect">
            <a:avLst>
              <a:gd name="adj" fmla="val 20000"/>
            </a:avLst>
          </a:prstGeom>
          <a:solidFill>
            <a:schemeClr val="accent1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63693" y="3777555"/>
            <a:ext cx="125373" cy="416481"/>
          </a:xfrm>
          <a:prstGeom prst="rect">
            <a:avLst/>
          </a:prstGeom>
          <a:solidFill>
            <a:schemeClr val="accent1"/>
          </a:solidFill>
          <a:ln w="7620">
            <a:solidFill>
              <a:srgbClr val="C6BDDA"/>
            </a:solidFill>
            <a:prstDash val="solid"/>
          </a:ln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861859" y="38297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chemeClr val="accent2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Highest Priced Pizza</a:t>
            </a:r>
            <a:endParaRPr lang="en-US" sz="2187" dirty="0">
              <a:solidFill>
                <a:schemeClr val="accent2"/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2760107" y="6027063"/>
            <a:ext cx="98323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A1F2ADE-4A07-4745-F0DF-5094DC3EF7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269" t="38819" r="50000" b="37111"/>
          <a:stretch/>
        </p:blipFill>
        <p:spPr>
          <a:xfrm>
            <a:off x="861859" y="4638318"/>
            <a:ext cx="7125022" cy="2777489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E397EA-869B-D243-D352-0A826E40A846}"/>
              </a:ext>
            </a:extLst>
          </p:cNvPr>
          <p:cNvCxnSpPr>
            <a:cxnSpLocks/>
          </p:cNvCxnSpPr>
          <p:nvPr/>
        </p:nvCxnSpPr>
        <p:spPr>
          <a:xfrm>
            <a:off x="8252749" y="5903089"/>
            <a:ext cx="11921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36812133-7525-3695-D258-18DD43CCE8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402" t="56349" r="77036" b="38592"/>
          <a:stretch/>
        </p:blipFill>
        <p:spPr>
          <a:xfrm>
            <a:off x="9803757" y="5609678"/>
            <a:ext cx="2408170" cy="64881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310479" y="846133"/>
            <a:ext cx="637520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00" b="1" kern="0" spc="-131" dirty="0">
                <a:solidFill>
                  <a:schemeClr val="accent2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Most Common Pizza Size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4310479" y="6202691"/>
            <a:ext cx="8229166" cy="959123"/>
          </a:xfrm>
          <a:prstGeom prst="roundRect">
            <a:avLst>
              <a:gd name="adj" fmla="val 6057"/>
            </a:avLst>
          </a:prstGeom>
          <a:solidFill>
            <a:schemeClr val="accent1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7" name="Text 4"/>
          <p:cNvSpPr/>
          <p:nvPr/>
        </p:nvSpPr>
        <p:spPr>
          <a:xfrm>
            <a:off x="4720590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396499" y="6451011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most common pizza size ordered is the Large with 18526 order count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787DD5F-1C71-3DF3-5B59-2CAC3A9DB8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53" t="27403" r="37579" b="43207"/>
          <a:stretch/>
        </p:blipFill>
        <p:spPr>
          <a:xfrm>
            <a:off x="4310479" y="1737401"/>
            <a:ext cx="6944810" cy="24187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3EBC02-8C70-D13C-2134-A1ED524D74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63" t="56118" r="76614" b="37772"/>
          <a:stretch/>
        </p:blipFill>
        <p:spPr>
          <a:xfrm>
            <a:off x="4310477" y="4787718"/>
            <a:ext cx="2298666" cy="694373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2779818-1E3D-2ED7-BB3D-6F70CCE275CA}"/>
              </a:ext>
            </a:extLst>
          </p:cNvPr>
          <p:cNvCxnSpPr/>
          <p:nvPr/>
        </p:nvCxnSpPr>
        <p:spPr>
          <a:xfrm>
            <a:off x="5173884" y="4271058"/>
            <a:ext cx="0" cy="357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92597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414695" y="480716"/>
            <a:ext cx="662951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00" b="1" kern="0" spc="-131" dirty="0">
                <a:solidFill>
                  <a:schemeClr val="accent2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Top 5 Most Ordered Pizzas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2037993" y="41773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746665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41773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93806" y="4746665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184D92-17D0-C510-8458-9C38F0ED6C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-38907" t="-1684" r="39199" b="2097"/>
          <a:stretch/>
        </p:blipFill>
        <p:spPr>
          <a:xfrm>
            <a:off x="4077425" y="801413"/>
            <a:ext cx="10304040" cy="68610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307DE0-8C6B-38B3-3838-0380FDE3DD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714" t="32591" r="51755" b="38003"/>
          <a:stretch/>
        </p:blipFill>
        <p:spPr>
          <a:xfrm>
            <a:off x="574328" y="1655805"/>
            <a:ext cx="5606554" cy="276572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9A963EE-0C86-AB25-FA64-61F64455B13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878" t="56575" r="72231" b="30802"/>
          <a:stretch/>
        </p:blipFill>
        <p:spPr>
          <a:xfrm>
            <a:off x="861975" y="5244762"/>
            <a:ext cx="4206309" cy="2150131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3D6098B-3BBE-DAA8-8021-7F4E26AEE1E2}"/>
              </a:ext>
            </a:extLst>
          </p:cNvPr>
          <p:cNvCxnSpPr/>
          <p:nvPr/>
        </p:nvCxnSpPr>
        <p:spPr>
          <a:xfrm>
            <a:off x="2673752" y="4586564"/>
            <a:ext cx="0" cy="426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-5513" y="-11385"/>
            <a:ext cx="15093387" cy="8981955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730054" y="482093"/>
            <a:ext cx="696277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00" b="1" kern="0" spc="-131" dirty="0">
                <a:solidFill>
                  <a:schemeClr val="accent2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Category-wise Pizza Orders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2037993" y="3699867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76570" y="6759806"/>
            <a:ext cx="10539174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2267783" y="5164455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1181" y="5164455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5BE92D0-6FDC-6190-E3A7-0CAB7F1526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44" t="27558" r="52453" b="42244"/>
          <a:stretch/>
        </p:blipFill>
        <p:spPr>
          <a:xfrm>
            <a:off x="876570" y="1813569"/>
            <a:ext cx="6711612" cy="354016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DED0223-595C-838D-7B97-058FA281D6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36" t="56399" r="78028" b="32927"/>
          <a:stretch/>
        </p:blipFill>
        <p:spPr>
          <a:xfrm>
            <a:off x="1893502" y="6360662"/>
            <a:ext cx="2433964" cy="1516475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3D8058F-D7B1-10C5-4BCF-0B2137342555}"/>
              </a:ext>
            </a:extLst>
          </p:cNvPr>
          <p:cNvCxnSpPr>
            <a:cxnSpLocks/>
          </p:cNvCxnSpPr>
          <p:nvPr/>
        </p:nvCxnSpPr>
        <p:spPr>
          <a:xfrm>
            <a:off x="3199856" y="5519857"/>
            <a:ext cx="0" cy="733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D2D23783-9D9E-CB9A-178F-3817680D77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2380288">
            <a:off x="6695166" y="286584"/>
            <a:ext cx="623029" cy="9233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77467BF-589E-0BC4-B043-F0D74AC0FE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8291659" y="1882482"/>
            <a:ext cx="6117581" cy="418289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-138896" y="-282580"/>
            <a:ext cx="14908192" cy="8345347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697418" y="292416"/>
            <a:ext cx="694670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00" b="1" kern="0" spc="-131" dirty="0">
                <a:solidFill>
                  <a:schemeClr val="accent2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Order Distribution by Hour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5" name="Shape 3"/>
          <p:cNvSpPr/>
          <p:nvPr/>
        </p:nvSpPr>
        <p:spPr>
          <a:xfrm>
            <a:off x="3584139" y="7235078"/>
            <a:ext cx="10554414" cy="44410"/>
          </a:xfrm>
          <a:prstGeom prst="roundRect">
            <a:avLst>
              <a:gd name="adj" fmla="val 225151"/>
            </a:avLst>
          </a:prstGeom>
          <a:solidFill>
            <a:schemeClr val="accent1"/>
          </a:solidFill>
          <a:ln/>
        </p:spPr>
      </p:sp>
      <p:sp>
        <p:nvSpPr>
          <p:cNvPr id="6" name="Shape 4"/>
          <p:cNvSpPr/>
          <p:nvPr/>
        </p:nvSpPr>
        <p:spPr>
          <a:xfrm>
            <a:off x="5450304" y="6752565"/>
            <a:ext cx="45719" cy="526923"/>
          </a:xfrm>
          <a:prstGeom prst="roundRect">
            <a:avLst>
              <a:gd name="adj" fmla="val 225151"/>
            </a:avLst>
          </a:prstGeom>
          <a:solidFill>
            <a:schemeClr val="accent1"/>
          </a:solidFill>
          <a:ln/>
        </p:spPr>
      </p:sp>
      <p:sp>
        <p:nvSpPr>
          <p:cNvPr id="7" name="Shape 5"/>
          <p:cNvSpPr/>
          <p:nvPr/>
        </p:nvSpPr>
        <p:spPr>
          <a:xfrm>
            <a:off x="5269051" y="6230860"/>
            <a:ext cx="499943" cy="499943"/>
          </a:xfrm>
          <a:prstGeom prst="roundRect">
            <a:avLst>
              <a:gd name="adj" fmla="val 20000"/>
            </a:avLst>
          </a:prstGeom>
          <a:solidFill>
            <a:schemeClr val="accent1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6335" y="6209098"/>
            <a:ext cx="125373" cy="416481"/>
          </a:xfrm>
          <a:prstGeom prst="rect">
            <a:avLst/>
          </a:prstGeom>
          <a:solidFill>
            <a:schemeClr val="accent1"/>
          </a:solidFill>
          <a:ln w="7620">
            <a:solidFill>
              <a:srgbClr val="C6BDDA"/>
            </a:solidFill>
            <a:prstDash val="solid"/>
          </a:ln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4192963" y="57265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Order Count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260163" y="3328868"/>
            <a:ext cx="65178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10454280" y="7235077"/>
            <a:ext cx="45719" cy="235289"/>
          </a:xfrm>
          <a:prstGeom prst="roundRect">
            <a:avLst>
              <a:gd name="adj" fmla="val 225151"/>
            </a:avLst>
          </a:prstGeom>
          <a:solidFill>
            <a:schemeClr val="accent1"/>
          </a:solidFill>
          <a:ln/>
        </p:spPr>
      </p:sp>
      <p:sp>
        <p:nvSpPr>
          <p:cNvPr id="12" name="Shape 10"/>
          <p:cNvSpPr/>
          <p:nvPr/>
        </p:nvSpPr>
        <p:spPr>
          <a:xfrm>
            <a:off x="10250031" y="7464626"/>
            <a:ext cx="499943" cy="499943"/>
          </a:xfrm>
          <a:prstGeom prst="roundRect">
            <a:avLst>
              <a:gd name="adj" fmla="val 20000"/>
            </a:avLst>
          </a:prstGeom>
          <a:solidFill>
            <a:schemeClr val="accent1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407966" y="7398652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9203292" y="67738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Hour of Day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5852279" y="6164461"/>
            <a:ext cx="65179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49083A0-E8BE-6863-738F-439BCEF4F2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48" t="26102" r="47311" b="55232"/>
          <a:stretch/>
        </p:blipFill>
        <p:spPr>
          <a:xfrm>
            <a:off x="848052" y="1399474"/>
            <a:ext cx="5448576" cy="153617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AE8B670-AD8F-5492-7CEC-9A3393C666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869" t="34762" r="77587" b="31114"/>
          <a:stretch/>
        </p:blipFill>
        <p:spPr>
          <a:xfrm>
            <a:off x="1663273" y="3596090"/>
            <a:ext cx="1878077" cy="421904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-162046" y="-115747"/>
            <a:ext cx="14883886" cy="8436787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787927" y="355520"/>
            <a:ext cx="841188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00" b="1" kern="0" spc="-131" dirty="0">
                <a:solidFill>
                  <a:schemeClr val="accent2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Top 3 Revenue-Generating Pizzas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2037993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569023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3806" y="4569023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ADA73E-A983-D74C-6BC2-7F46BE11B4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82" t="35709" r="37182" b="38725"/>
          <a:stretch/>
        </p:blipFill>
        <p:spPr>
          <a:xfrm>
            <a:off x="972273" y="1405413"/>
            <a:ext cx="7791516" cy="237208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A01E9AA-E4B0-C4F9-2BE2-6D299E66F693}"/>
              </a:ext>
            </a:extLst>
          </p:cNvPr>
          <p:cNvCxnSpPr/>
          <p:nvPr/>
        </p:nvCxnSpPr>
        <p:spPr>
          <a:xfrm>
            <a:off x="3310359" y="3999667"/>
            <a:ext cx="0" cy="78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8D48E98A-A5BE-29DF-0D8E-C447067866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79" t="35302" r="72468" b="55556"/>
          <a:stretch/>
        </p:blipFill>
        <p:spPr>
          <a:xfrm>
            <a:off x="1307700" y="5040172"/>
            <a:ext cx="4700612" cy="161661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F47A1A8-DEB4-28FB-05C4-89A6A3EF35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701302" y="686759"/>
            <a:ext cx="4553666" cy="685608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70618"/>
            <a:ext cx="14630400" cy="8712733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27872"/>
            <a:ext cx="887063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10037086" y="204942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424601"/>
            <a:ext cx="51105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0463731" y="303669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4424601"/>
            <a:ext cx="511063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4EF563-98E9-8D94-8D1E-8587333C13B7}"/>
              </a:ext>
            </a:extLst>
          </p:cNvPr>
          <p:cNvSpPr txBox="1"/>
          <p:nvPr/>
        </p:nvSpPr>
        <p:spPr>
          <a:xfrm>
            <a:off x="833377" y="416689"/>
            <a:ext cx="11019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2"/>
                </a:solidFill>
                <a:latin typeface="p22-mackinac-pro"/>
              </a:rPr>
              <a:t> Average Number of Pizzas Ordered Per Day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131927-0A44-8DE5-31BA-CD1B9AB5B7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18" t="31365" r="45174" b="44444"/>
          <a:stretch/>
        </p:blipFill>
        <p:spPr>
          <a:xfrm>
            <a:off x="986781" y="1496257"/>
            <a:ext cx="6494987" cy="2451976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7D2C09-2534-1A7F-A6EE-7A87B8540C56}"/>
              </a:ext>
            </a:extLst>
          </p:cNvPr>
          <p:cNvCxnSpPr>
            <a:cxnSpLocks/>
          </p:cNvCxnSpPr>
          <p:nvPr/>
        </p:nvCxnSpPr>
        <p:spPr>
          <a:xfrm>
            <a:off x="2003268" y="4185748"/>
            <a:ext cx="0" cy="355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1E15E3BF-DF9F-3168-F09A-3F5E96A5FC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84" t="35152" r="77452" b="56621"/>
          <a:stretch/>
        </p:blipFill>
        <p:spPr>
          <a:xfrm>
            <a:off x="1056035" y="4841152"/>
            <a:ext cx="2354743" cy="9439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A894378-823A-545B-07AD-C105F44584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516791" y="1496257"/>
            <a:ext cx="6900074" cy="517505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National Cheese Pizza Day by Slidesgo">
  <a:themeElements>
    <a:clrScheme name="Simple Light">
      <a:dk1>
        <a:srgbClr val="000000"/>
      </a:dk1>
      <a:lt1>
        <a:srgbClr val="F4F2E7"/>
      </a:lt1>
      <a:dk2>
        <a:srgbClr val="F08DA0"/>
      </a:dk2>
      <a:lt2>
        <a:srgbClr val="6FD0E4"/>
      </a:lt2>
      <a:accent1>
        <a:srgbClr val="99EBB5"/>
      </a:accent1>
      <a:accent2>
        <a:srgbClr val="EBEA9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EENU 20">
      <a:dk1>
        <a:srgbClr val="000000"/>
      </a:dk1>
      <a:lt1>
        <a:srgbClr val="FFFFFF"/>
      </a:lt1>
      <a:dk2>
        <a:srgbClr val="262626"/>
      </a:dk2>
      <a:lt2>
        <a:srgbClr val="FFFFFF"/>
      </a:lt2>
      <a:accent1>
        <a:srgbClr val="FFC000"/>
      </a:accent1>
      <a:accent2>
        <a:srgbClr val="FF3F5F"/>
      </a:accent2>
      <a:accent3>
        <a:srgbClr val="2AC2AC"/>
      </a:accent3>
      <a:accent4>
        <a:srgbClr val="3BC7E2"/>
      </a:accent4>
      <a:accent5>
        <a:srgbClr val="2993FF"/>
      </a:accent5>
      <a:accent6>
        <a:srgbClr val="7F739A"/>
      </a:accent6>
      <a:hlink>
        <a:srgbClr val="FFFFFF"/>
      </a:hlink>
      <a:folHlink>
        <a:srgbClr val="59595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National Cheese Pizza Day by Slidesgo</Template>
  <TotalTime>367</TotalTime>
  <Words>127</Words>
  <Application>Microsoft Office PowerPoint</Application>
  <PresentationFormat>Custom</PresentationFormat>
  <Paragraphs>34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Arial</vt:lpstr>
      <vt:lpstr>Calibri</vt:lpstr>
      <vt:lpstr>Calibri Light</vt:lpstr>
      <vt:lpstr>Eudoxus Sans</vt:lpstr>
      <vt:lpstr>Inter</vt:lpstr>
      <vt:lpstr>p22-mackinac-pro</vt:lpstr>
      <vt:lpstr>Proxima Nova</vt:lpstr>
      <vt:lpstr>Rammetto One</vt:lpstr>
      <vt:lpstr>Roboto Condensed Light</vt:lpstr>
      <vt:lpstr>National Cheese Pizza Day by Slidesgo</vt:lpstr>
      <vt:lpstr>Slidesgo Final Pages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Anjali Mourya</cp:lastModifiedBy>
  <cp:revision>2</cp:revision>
  <dcterms:created xsi:type="dcterms:W3CDTF">2024-05-20T08:20:01Z</dcterms:created>
  <dcterms:modified xsi:type="dcterms:W3CDTF">2024-05-20T14:29:14Z</dcterms:modified>
</cp:coreProperties>
</file>